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775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65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85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86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7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593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08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60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766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04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04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5D9F-4B28-4E26-AC79-24C0F1941BC2}" type="datetimeFigureOut">
              <a:rPr lang="da-DK" smtClean="0"/>
              <a:t>24-06-2013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0DCC7-02F2-48DF-9444-F1A8DC202C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71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248138" y="3933056"/>
            <a:ext cx="3776464" cy="2808312"/>
          </a:xfrm>
        </p:spPr>
        <p:txBody>
          <a:bodyPr>
            <a:normAutofit/>
          </a:bodyPr>
          <a:lstStyle/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En vår er kommet så mild og stille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Med drømmedufte om mark og vang.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På sølvstreng klimprer den friske kilde,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Og fuld af sødme er fuglens sang.</a:t>
            </a:r>
          </a:p>
          <a:p>
            <a:pPr algn="l"/>
            <a:r>
              <a:rPr lang="da-DK" sz="1800" i="1" dirty="0" smtClean="0">
                <a:solidFill>
                  <a:schemeClr val="tx1"/>
                </a:solidFill>
              </a:rPr>
              <a:t>Jeg plukker fløjlsgræs og ridderspore,</a:t>
            </a:r>
          </a:p>
          <a:p>
            <a:pPr algn="l"/>
            <a:r>
              <a:rPr lang="da-DK" sz="1800" i="1" dirty="0" smtClean="0">
                <a:solidFill>
                  <a:schemeClr val="tx1"/>
                </a:solidFill>
              </a:rPr>
              <a:t>Jeg plukker mandstro og jomfrusko.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Men blodet brænder i mine årer,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Mit lille hjerte har ingen ro.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323528" y="404664"/>
            <a:ext cx="4752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Jeg plukker fløjlsgræs</a:t>
            </a:r>
          </a:p>
          <a:p>
            <a:r>
              <a:rPr lang="da-DK" sz="1600" dirty="0" smtClean="0"/>
              <a:t>Musik: Knud Vad Thomsen, Tekst: Sigfried Petersen </a:t>
            </a:r>
            <a:endParaRPr lang="da-DK" sz="1600" dirty="0"/>
          </a:p>
        </p:txBody>
      </p:sp>
      <p:sp>
        <p:nvSpPr>
          <p:cNvPr id="6" name="Tekstboks 5"/>
          <p:cNvSpPr txBox="1"/>
          <p:nvPr/>
        </p:nvSpPr>
        <p:spPr>
          <a:xfrm>
            <a:off x="7884368" y="2606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4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3" y="1339472"/>
            <a:ext cx="3818283" cy="509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2148728" cy="32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2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367536" y="3861048"/>
            <a:ext cx="3776464" cy="2808312"/>
          </a:xfrm>
        </p:spPr>
        <p:txBody>
          <a:bodyPr>
            <a:normAutofit/>
          </a:bodyPr>
          <a:lstStyle/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Jeg synger ikke, jeg danser ikke, 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Der er så meget, jeg ikke når.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Er jeg bedrøvet? Jeg ved det ikke.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Jeg drømmer bare, og tiden går.</a:t>
            </a:r>
          </a:p>
          <a:p>
            <a:pPr algn="l"/>
            <a:r>
              <a:rPr lang="da-DK" sz="1800" i="1" dirty="0" smtClean="0">
                <a:solidFill>
                  <a:schemeClr val="tx1"/>
                </a:solidFill>
              </a:rPr>
              <a:t>Jeg plukker fløjlsgræs og ridderspore,</a:t>
            </a:r>
          </a:p>
          <a:p>
            <a:pPr algn="l"/>
            <a:r>
              <a:rPr lang="da-DK" sz="1800" i="1" dirty="0" smtClean="0">
                <a:solidFill>
                  <a:schemeClr val="tx1"/>
                </a:solidFill>
              </a:rPr>
              <a:t>Jeg plukker mandstro og jomfrusko.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Snart kommer prinsen fra eventyret</a:t>
            </a:r>
            <a:r>
              <a:rPr lang="da-DK" sz="1800" i="1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Mon da mit hjerte kan finde ro?</a:t>
            </a:r>
          </a:p>
          <a:p>
            <a:pPr algn="l"/>
            <a:endParaRPr lang="da-DK" sz="1800" i="1" dirty="0" smtClean="0">
              <a:solidFill>
                <a:schemeClr val="tx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7884368" y="2606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</a:t>
            </a:r>
            <a:r>
              <a:rPr lang="da-DK" dirty="0"/>
              <a:t> </a:t>
            </a:r>
            <a:r>
              <a:rPr lang="da-DK" dirty="0" smtClean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9980"/>
            <a:ext cx="4392488" cy="29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430410" cy="343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77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367536" y="3861048"/>
            <a:ext cx="3776464" cy="2808312"/>
          </a:xfrm>
        </p:spPr>
        <p:txBody>
          <a:bodyPr>
            <a:normAutofit/>
          </a:bodyPr>
          <a:lstStyle/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Hans silkekappe har gyldne knapper,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Kækt gynger fjeren på hans baret.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Og han er mandig og flot og tapper,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Og på hans skjold er der ingen plet</a:t>
            </a:r>
          </a:p>
          <a:p>
            <a:pPr algn="l"/>
            <a:r>
              <a:rPr lang="da-DK" sz="1800" i="1" dirty="0" smtClean="0">
                <a:solidFill>
                  <a:schemeClr val="tx1"/>
                </a:solidFill>
              </a:rPr>
              <a:t>Jeg plukker fløjlsgræs og ridderspore,</a:t>
            </a:r>
          </a:p>
          <a:p>
            <a:pPr algn="l"/>
            <a:r>
              <a:rPr lang="da-DK" sz="1800" i="1" dirty="0" smtClean="0">
                <a:solidFill>
                  <a:schemeClr val="tx1"/>
                </a:solidFill>
              </a:rPr>
              <a:t>Jeg plukker mandstro og jomfrusko.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Men hvis han ser mig i pigevrimlen,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Mon da mit hjerte kan finde ro?</a:t>
            </a:r>
          </a:p>
          <a:p>
            <a:pPr algn="l"/>
            <a:endParaRPr lang="da-DK" sz="1800" i="1" dirty="0" smtClean="0">
              <a:solidFill>
                <a:schemeClr val="tx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7884368" y="2606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4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032448" cy="27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104456" cy="29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9" y="441149"/>
            <a:ext cx="31337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13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220072" y="3861048"/>
            <a:ext cx="3923928" cy="2808312"/>
          </a:xfrm>
        </p:spPr>
        <p:txBody>
          <a:bodyPr>
            <a:normAutofit/>
          </a:bodyPr>
          <a:lstStyle/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Lad hjertet hamre, lad blodet strømme,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Mens barmen runder sit hvide lin.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Snart kommer helten fra mine drømme, 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…skønt ingen ved det, er han dog min.</a:t>
            </a:r>
          </a:p>
          <a:p>
            <a:pPr algn="l"/>
            <a:r>
              <a:rPr lang="da-DK" sz="1800" i="1" dirty="0" smtClean="0">
                <a:solidFill>
                  <a:schemeClr val="tx1"/>
                </a:solidFill>
              </a:rPr>
              <a:t>Jeg plukker fløjlsgræs og ridderspore,</a:t>
            </a:r>
          </a:p>
          <a:p>
            <a:pPr algn="l"/>
            <a:r>
              <a:rPr lang="da-DK" sz="1800" i="1" dirty="0" smtClean="0">
                <a:solidFill>
                  <a:schemeClr val="tx1"/>
                </a:solidFill>
              </a:rPr>
              <a:t>Jeg plukker mandstro og jomfrusko.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Dig giver jeg alle mit hjertes blomster,</a:t>
            </a:r>
          </a:p>
          <a:p>
            <a:pPr algn="l"/>
            <a:r>
              <a:rPr lang="da-DK" sz="1800" dirty="0" smtClean="0">
                <a:solidFill>
                  <a:schemeClr val="tx1"/>
                </a:solidFill>
              </a:rPr>
              <a:t>For du har taget mit hjertes ro.</a:t>
            </a:r>
          </a:p>
          <a:p>
            <a:pPr algn="l"/>
            <a:endParaRPr lang="da-DK" sz="1800" i="1" dirty="0" smtClean="0">
              <a:solidFill>
                <a:schemeClr val="tx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7884368" y="2606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/>
              <a:t>4</a:t>
            </a:r>
            <a:r>
              <a:rPr lang="da-DK"/>
              <a:t> </a:t>
            </a:r>
            <a:r>
              <a:rPr lang="da-DK" smtClean="0"/>
              <a:t>af </a:t>
            </a:r>
            <a:r>
              <a:rPr lang="da-DK" smtClean="0"/>
              <a:t>4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4350"/>
            <a:ext cx="2290998" cy="28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14351"/>
            <a:ext cx="4464496" cy="29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330020" cy="28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1247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260</Words>
  <Application>Microsoft Office PowerPoint</Application>
  <PresentationFormat>Skærmshow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PowerPoint-præsentation</vt:lpstr>
      <vt:lpstr>PowerPoint-præsentation</vt:lpstr>
      <vt:lpstr>PowerPoint-præsentation</vt:lpstr>
      <vt:lpstr>PowerPoint-præsentation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Alex Døj</dc:creator>
  <cp:lastModifiedBy>Liv Bodil Beckmann Laurberg</cp:lastModifiedBy>
  <cp:revision>6</cp:revision>
  <dcterms:created xsi:type="dcterms:W3CDTF">2013-05-16T10:30:31Z</dcterms:created>
  <dcterms:modified xsi:type="dcterms:W3CDTF">2013-06-24T06:40:11Z</dcterms:modified>
</cp:coreProperties>
</file>